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0.29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0.24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0.36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0.28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0.58</c:v>
                </c:pt>
                <c:pt idx="1">
                  <c:v>0.31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0.32</c:v>
                </c:pt>
                <c:pt idx="2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0.37</c:v>
                </c:pt>
                <c:pt idx="2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0.14</c:v>
                </c:pt>
                <c:pt idx="1">
                  <c:v>0.22</c:v>
                </c:pt>
                <c:pt idx="2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0.39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0.32</c:v>
                </c:pt>
                <c:pt idx="2">
                  <c:v>0.29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0.26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0.22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C88073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C88073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Heeley Green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302 Gleadless Road, Sheffield S2 3AJ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C88073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https://gp-patient.co.uk/PatientExperiences?practicecode=C88073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Heeley Green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36%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68%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Heeley Green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302 Gleadless Road, Sheffield S2 3AJ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C88073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https://gp-patient.co.uk/PatientExperiences?practicecode=C88073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Heeley Green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234</cp:revision>
  <dcterms:created xsi:type="dcterms:W3CDTF">2022-02-15T10:00:54Z</dcterms:created>
  <dcterms:modified xsi:type="dcterms:W3CDTF">2024-07-12T22:54:16Z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